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70" r:id="rId8"/>
    <p:sldId id="263" r:id="rId9"/>
    <p:sldId id="272" r:id="rId10"/>
    <p:sldId id="271" r:id="rId11"/>
    <p:sldId id="273" r:id="rId12"/>
    <p:sldId id="265" r:id="rId13"/>
    <p:sldId id="267" r:id="rId14"/>
    <p:sldId id="266" r:id="rId15"/>
    <p:sldId id="269" r:id="rId16"/>
    <p:sldId id="268" r:id="rId1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-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  <pc:docChgLst>
    <pc:chgData name="昇 井上" userId="41f7cb6301f82dfc" providerId="LiveId" clId="{385A7E26-344E-45FC-ADFA-EA3D4175B87D}"/>
    <pc:docChg chg="undo custSel addSld delSld modSld">
      <pc:chgData name="昇 井上" userId="41f7cb6301f82dfc" providerId="LiveId" clId="{385A7E26-344E-45FC-ADFA-EA3D4175B87D}" dt="2022-02-02T02:48:45.752" v="148" actId="20577"/>
      <pc:docMkLst>
        <pc:docMk/>
      </pc:docMkLst>
      <pc:sldChg chg="addSp modSp mod">
        <pc:chgData name="昇 井上" userId="41f7cb6301f82dfc" providerId="LiveId" clId="{385A7E26-344E-45FC-ADFA-EA3D4175B87D}" dt="2022-01-13T09:05:16.323" v="30" actId="20577"/>
        <pc:sldMkLst>
          <pc:docMk/>
          <pc:sldMk cId="3140777990" sldId="260"/>
        </pc:sldMkLst>
        <pc:spChg chg="add mod">
          <ac:chgData name="昇 井上" userId="41f7cb6301f82dfc" providerId="LiveId" clId="{385A7E26-344E-45FC-ADFA-EA3D4175B87D}" dt="2022-01-12T06:22:52.144" v="2"/>
          <ac:spMkLst>
            <pc:docMk/>
            <pc:sldMk cId="3140777990" sldId="260"/>
            <ac:spMk id="14" creationId="{6F4E8609-1353-40E6-9392-DB5C11DAD017}"/>
          </ac:spMkLst>
        </pc:spChg>
        <pc:spChg chg="add mod">
          <ac:chgData name="昇 井上" userId="41f7cb6301f82dfc" providerId="LiveId" clId="{385A7E26-344E-45FC-ADFA-EA3D4175B87D}" dt="2022-01-13T09:05:16.323" v="30" actId="20577"/>
          <ac:spMkLst>
            <pc:docMk/>
            <pc:sldMk cId="3140777990" sldId="260"/>
            <ac:spMk id="16" creationId="{468061B4-5311-4595-A67B-7A1321872A3D}"/>
          </ac:spMkLst>
        </pc:spChg>
      </pc:sldChg>
      <pc:sldChg chg="modSp mod">
        <pc:chgData name="昇 井上" userId="41f7cb6301f82dfc" providerId="LiveId" clId="{385A7E26-344E-45FC-ADFA-EA3D4175B87D}" dt="2022-01-31T05:05:39.690" v="70" actId="14100"/>
        <pc:sldMkLst>
          <pc:docMk/>
          <pc:sldMk cId="3313499804" sldId="262"/>
        </pc:sldMkLst>
        <pc:spChg chg="mod">
          <ac:chgData name="昇 井上" userId="41f7cb6301f82dfc" providerId="LiveId" clId="{385A7E26-344E-45FC-ADFA-EA3D4175B87D}" dt="2022-01-13T05:47:37.330" v="7" actId="20577"/>
          <ac:spMkLst>
            <pc:docMk/>
            <pc:sldMk cId="3313499804" sldId="262"/>
            <ac:spMk id="16" creationId="{ED42C489-9520-4AF1-AF83-AEDCAAFE1175}"/>
          </ac:spMkLst>
        </pc:spChg>
        <pc:picChg chg="mod">
          <ac:chgData name="昇 井上" userId="41f7cb6301f82dfc" providerId="LiveId" clId="{385A7E26-344E-45FC-ADFA-EA3D4175B87D}" dt="2022-01-31T05:05:39.690" v="70" actId="14100"/>
          <ac:picMkLst>
            <pc:docMk/>
            <pc:sldMk cId="3313499804" sldId="262"/>
            <ac:picMk id="13" creationId="{2F6668D6-76F1-4527-ABF6-014D9240B63A}"/>
          </ac:picMkLst>
        </pc:picChg>
      </pc:sldChg>
      <pc:sldChg chg="addSp delSp modSp mod">
        <pc:chgData name="昇 井上" userId="41f7cb6301f82dfc" providerId="LiveId" clId="{385A7E26-344E-45FC-ADFA-EA3D4175B87D}" dt="2022-02-01T04:48:05.177" v="130" actId="14100"/>
        <pc:sldMkLst>
          <pc:docMk/>
          <pc:sldMk cId="1042110634" sldId="263"/>
        </pc:sldMkLst>
        <pc:spChg chg="del mod">
          <ac:chgData name="昇 井上" userId="41f7cb6301f82dfc" providerId="LiveId" clId="{385A7E26-344E-45FC-ADFA-EA3D4175B87D}" dt="2022-02-01T04:47:41.298" v="123" actId="478"/>
          <ac:spMkLst>
            <pc:docMk/>
            <pc:sldMk cId="1042110634" sldId="263"/>
            <ac:spMk id="14" creationId="{01D116A7-AFB1-42AB-911B-2959306A29D1}"/>
          </ac:spMkLst>
        </pc:spChg>
        <pc:spChg chg="del">
          <ac:chgData name="昇 井上" userId="41f7cb6301f82dfc" providerId="LiveId" clId="{385A7E26-344E-45FC-ADFA-EA3D4175B87D}" dt="2022-02-01T04:47:43.300" v="125" actId="478"/>
          <ac:spMkLst>
            <pc:docMk/>
            <pc:sldMk cId="1042110634" sldId="263"/>
            <ac:spMk id="15" creationId="{B96506D5-8AFE-4BEE-953E-A30EF4650F9D}"/>
          </ac:spMkLst>
        </pc:spChg>
        <pc:spChg chg="mod">
          <ac:chgData name="昇 井上" userId="41f7cb6301f82dfc" providerId="LiveId" clId="{385A7E26-344E-45FC-ADFA-EA3D4175B87D}" dt="2022-02-01T04:47:38.069" v="121" actId="20577"/>
          <ac:spMkLst>
            <pc:docMk/>
            <pc:sldMk cId="1042110634" sldId="263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2-01T04:48:05.177" v="130" actId="14100"/>
          <ac:picMkLst>
            <pc:docMk/>
            <pc:sldMk cId="1042110634" sldId="263"/>
            <ac:picMk id="9" creationId="{C222CD58-3700-4042-B32B-ACFD894C584E}"/>
          </ac:picMkLst>
        </pc:picChg>
        <pc:picChg chg="del">
          <ac:chgData name="昇 井上" userId="41f7cb6301f82dfc" providerId="LiveId" clId="{385A7E26-344E-45FC-ADFA-EA3D4175B87D}" dt="2022-02-01T04:47:41.926" v="124" actId="478"/>
          <ac:picMkLst>
            <pc:docMk/>
            <pc:sldMk cId="1042110634" sldId="263"/>
            <ac:picMk id="13" creationId="{CD95D30F-53A5-4574-B49F-A1C70EF76E1F}"/>
          </ac:picMkLst>
        </pc:picChg>
      </pc:sldChg>
      <pc:sldChg chg="modSp del mod">
        <pc:chgData name="昇 井上" userId="41f7cb6301f82dfc" providerId="LiveId" clId="{385A7E26-344E-45FC-ADFA-EA3D4175B87D}" dt="2022-02-02T02:48:27.678" v="142" actId="47"/>
        <pc:sldMkLst>
          <pc:docMk/>
          <pc:sldMk cId="1498712591" sldId="264"/>
        </pc:sldMkLst>
        <pc:spChg chg="mod">
          <ac:chgData name="昇 井上" userId="41f7cb6301f82dfc" providerId="LiveId" clId="{385A7E26-344E-45FC-ADFA-EA3D4175B87D}" dt="2022-02-02T01:54:43.058" v="131" actId="20577"/>
          <ac:spMkLst>
            <pc:docMk/>
            <pc:sldMk cId="1498712591" sldId="264"/>
            <ac:spMk id="16" creationId="{ECDEB8D5-CAF0-45AF-92F8-707F74E8526B}"/>
          </ac:spMkLst>
        </pc:spChg>
      </pc:sldChg>
      <pc:sldChg chg="addSp delSp modSp mod">
        <pc:chgData name="昇 井上" userId="41f7cb6301f82dfc" providerId="LiveId" clId="{385A7E26-344E-45FC-ADFA-EA3D4175B87D}" dt="2022-01-25T09:40:51.882" v="38" actId="478"/>
        <pc:sldMkLst>
          <pc:docMk/>
          <pc:sldMk cId="3111576561" sldId="266"/>
        </pc:sldMkLst>
        <pc:spChg chg="mod">
          <ac:chgData name="昇 井上" userId="41f7cb6301f82dfc" providerId="LiveId" clId="{385A7E26-344E-45FC-ADFA-EA3D4175B87D}" dt="2022-01-25T09:39:33.483" v="34" actId="20577"/>
          <ac:spMkLst>
            <pc:docMk/>
            <pc:sldMk cId="3111576561" sldId="266"/>
            <ac:spMk id="16" creationId="{ECDEB8D5-CAF0-45AF-92F8-707F74E8526B}"/>
          </ac:spMkLst>
        </pc:spChg>
        <pc:picChg chg="del">
          <ac:chgData name="昇 井上" userId="41f7cb6301f82dfc" providerId="LiveId" clId="{385A7E26-344E-45FC-ADFA-EA3D4175B87D}" dt="2022-01-25T09:40:51.882" v="38" actId="478"/>
          <ac:picMkLst>
            <pc:docMk/>
            <pc:sldMk cId="3111576561" sldId="266"/>
            <ac:picMk id="9" creationId="{A0117997-CC52-464C-9B6E-1E8C78BBFCD0}"/>
          </ac:picMkLst>
        </pc:picChg>
        <pc:picChg chg="add mod">
          <ac:chgData name="昇 井上" userId="41f7cb6301f82dfc" providerId="LiveId" clId="{385A7E26-344E-45FC-ADFA-EA3D4175B87D}" dt="2022-01-25T09:40:48.257" v="37" actId="1076"/>
          <ac:picMkLst>
            <pc:docMk/>
            <pc:sldMk cId="3111576561" sldId="266"/>
            <ac:picMk id="13" creationId="{261562E3-15FC-4984-B58B-3A40DDC9E328}"/>
          </ac:picMkLst>
        </pc:picChg>
      </pc:sldChg>
      <pc:sldChg chg="addSp delSp modSp add mod">
        <pc:chgData name="昇 井上" userId="41f7cb6301f82dfc" providerId="LiveId" clId="{385A7E26-344E-45FC-ADFA-EA3D4175B87D}" dt="2022-01-26T08:54:06.473" v="67" actId="1076"/>
        <pc:sldMkLst>
          <pc:docMk/>
          <pc:sldMk cId="3463584589" sldId="269"/>
        </pc:sldMkLst>
        <pc:spChg chg="mod">
          <ac:chgData name="昇 井上" userId="41f7cb6301f82dfc" providerId="LiveId" clId="{385A7E26-344E-45FC-ADFA-EA3D4175B87D}" dt="2022-01-26T08:53:00.922" v="47" actId="20577"/>
          <ac:spMkLst>
            <pc:docMk/>
            <pc:sldMk cId="3463584589" sldId="269"/>
            <ac:spMk id="2" creationId="{A6D62B81-A4E9-493B-9B99-625AAD109786}"/>
          </ac:spMkLst>
        </pc:spChg>
        <pc:spChg chg="mod">
          <ac:chgData name="昇 井上" userId="41f7cb6301f82dfc" providerId="LiveId" clId="{385A7E26-344E-45FC-ADFA-EA3D4175B87D}" dt="2022-01-26T08:53:41.580" v="62" actId="20577"/>
          <ac:spMkLst>
            <pc:docMk/>
            <pc:sldMk cId="3463584589" sldId="269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1-26T08:54:06.473" v="67" actId="1076"/>
          <ac:picMkLst>
            <pc:docMk/>
            <pc:sldMk cId="3463584589" sldId="269"/>
            <ac:picMk id="9" creationId="{D66FA8EC-852F-4E22-9E9B-84FEE3B234E3}"/>
          </ac:picMkLst>
        </pc:picChg>
        <pc:picChg chg="del">
          <ac:chgData name="昇 井上" userId="41f7cb6301f82dfc" providerId="LiveId" clId="{385A7E26-344E-45FC-ADFA-EA3D4175B87D}" dt="2022-01-26T08:53:04.566" v="48" actId="478"/>
          <ac:picMkLst>
            <pc:docMk/>
            <pc:sldMk cId="3463584589" sldId="269"/>
            <ac:picMk id="13" creationId="{261562E3-15FC-4984-B58B-3A40DDC9E328}"/>
          </ac:picMkLst>
        </pc:picChg>
        <pc:picChg chg="del">
          <ac:chgData name="昇 井上" userId="41f7cb6301f82dfc" providerId="LiveId" clId="{385A7E26-344E-45FC-ADFA-EA3D4175B87D}" dt="2022-01-26T08:53:09.148" v="50" actId="478"/>
          <ac:picMkLst>
            <pc:docMk/>
            <pc:sldMk cId="3463584589" sldId="269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385A7E26-344E-45FC-ADFA-EA3D4175B87D}" dt="2022-01-31T05:07:48.815" v="88" actId="1076"/>
        <pc:sldMkLst>
          <pc:docMk/>
          <pc:sldMk cId="810357910" sldId="270"/>
        </pc:sldMkLst>
        <pc:spChg chg="mod">
          <ac:chgData name="昇 井上" userId="41f7cb6301f82dfc" providerId="LiveId" clId="{385A7E26-344E-45FC-ADFA-EA3D4175B87D}" dt="2022-01-31T05:05:52.650" v="82" actId="20577"/>
          <ac:spMkLst>
            <pc:docMk/>
            <pc:sldMk cId="810357910" sldId="270"/>
            <ac:spMk id="2" creationId="{A6D62B81-A4E9-493B-9B99-625AAD109786}"/>
          </ac:spMkLst>
        </pc:spChg>
        <pc:spChg chg="mod">
          <ac:chgData name="昇 井上" userId="41f7cb6301f82dfc" providerId="LiveId" clId="{385A7E26-344E-45FC-ADFA-EA3D4175B87D}" dt="2022-01-31T05:07:02.918" v="84" actId="20577"/>
          <ac:spMkLst>
            <pc:docMk/>
            <pc:sldMk cId="810357910" sldId="270"/>
            <ac:spMk id="16" creationId="{ED42C489-9520-4AF1-AF83-AEDCAAFE1175}"/>
          </ac:spMkLst>
        </pc:spChg>
        <pc:picChg chg="del">
          <ac:chgData name="昇 井上" userId="41f7cb6301f82dfc" providerId="LiveId" clId="{385A7E26-344E-45FC-ADFA-EA3D4175B87D}" dt="2022-01-31T05:05:46.959" v="72" actId="478"/>
          <ac:picMkLst>
            <pc:docMk/>
            <pc:sldMk cId="810357910" sldId="270"/>
            <ac:picMk id="9" creationId="{CA584F34-A085-4CF2-A9FF-7AD4946CCD6D}"/>
          </ac:picMkLst>
        </pc:picChg>
        <pc:picChg chg="del">
          <ac:chgData name="昇 井上" userId="41f7cb6301f82dfc" providerId="LiveId" clId="{385A7E26-344E-45FC-ADFA-EA3D4175B87D}" dt="2022-01-31T05:05:48.229" v="73" actId="478"/>
          <ac:picMkLst>
            <pc:docMk/>
            <pc:sldMk cId="810357910" sldId="270"/>
            <ac:picMk id="13" creationId="{2F6668D6-76F1-4527-ABF6-014D9240B63A}"/>
          </ac:picMkLst>
        </pc:picChg>
        <pc:picChg chg="add mod">
          <ac:chgData name="昇 井上" userId="41f7cb6301f82dfc" providerId="LiveId" clId="{385A7E26-344E-45FC-ADFA-EA3D4175B87D}" dt="2022-01-31T05:07:48.815" v="88" actId="1076"/>
          <ac:picMkLst>
            <pc:docMk/>
            <pc:sldMk cId="810357910" sldId="270"/>
            <ac:picMk id="14" creationId="{ADCC1CBF-D7EC-4280-93F9-4CAF16F271EF}"/>
          </ac:picMkLst>
        </pc:picChg>
      </pc:sldChg>
      <pc:sldChg chg="modSp add del mod">
        <pc:chgData name="昇 井上" userId="41f7cb6301f82dfc" providerId="LiveId" clId="{385A7E26-344E-45FC-ADFA-EA3D4175B87D}" dt="2022-01-26T08:53:18.290" v="54"/>
        <pc:sldMkLst>
          <pc:docMk/>
          <pc:sldMk cId="3717144584" sldId="270"/>
        </pc:sldMkLst>
        <pc:picChg chg="mod">
          <ac:chgData name="昇 井上" userId="41f7cb6301f82dfc" providerId="LiveId" clId="{385A7E26-344E-45FC-ADFA-EA3D4175B87D}" dt="2022-01-26T08:53:16.508" v="53" actId="1076"/>
          <ac:picMkLst>
            <pc:docMk/>
            <pc:sldMk cId="3717144584" sldId="270"/>
            <ac:picMk id="13" creationId="{261562E3-15FC-4984-B58B-3A40DDC9E328}"/>
          </ac:picMkLst>
        </pc:picChg>
      </pc:sldChg>
      <pc:sldChg chg="addSp delSp modSp add mod">
        <pc:chgData name="昇 井上" userId="41f7cb6301f82dfc" providerId="LiveId" clId="{385A7E26-344E-45FC-ADFA-EA3D4175B87D}" dt="2022-01-31T05:13:04.591" v="118" actId="1076"/>
        <pc:sldMkLst>
          <pc:docMk/>
          <pc:sldMk cId="2170766443" sldId="271"/>
        </pc:sldMkLst>
        <pc:spChg chg="mod">
          <ac:chgData name="昇 井上" userId="41f7cb6301f82dfc" providerId="LiveId" clId="{385A7E26-344E-45FC-ADFA-EA3D4175B87D}" dt="2022-01-31T05:11:35.668" v="101" actId="20577"/>
          <ac:spMkLst>
            <pc:docMk/>
            <pc:sldMk cId="2170766443" sldId="271"/>
            <ac:spMk id="2" creationId="{A6D62B81-A4E9-493B-9B99-625AAD109786}"/>
          </ac:spMkLst>
        </pc:spChg>
        <pc:spChg chg="del">
          <ac:chgData name="昇 井上" userId="41f7cb6301f82dfc" providerId="LiveId" clId="{385A7E26-344E-45FC-ADFA-EA3D4175B87D}" dt="2022-01-31T05:12:17.745" v="110" actId="478"/>
          <ac:spMkLst>
            <pc:docMk/>
            <pc:sldMk cId="2170766443" sldId="271"/>
            <ac:spMk id="14" creationId="{01D116A7-AFB1-42AB-911B-2959306A29D1}"/>
          </ac:spMkLst>
        </pc:spChg>
        <pc:spChg chg="del mod">
          <ac:chgData name="昇 井上" userId="41f7cb6301f82dfc" providerId="LiveId" clId="{385A7E26-344E-45FC-ADFA-EA3D4175B87D}" dt="2022-01-31T05:12:16.040" v="109" actId="478"/>
          <ac:spMkLst>
            <pc:docMk/>
            <pc:sldMk cId="2170766443" sldId="271"/>
            <ac:spMk id="15" creationId="{B96506D5-8AFE-4BEE-953E-A30EF4650F9D}"/>
          </ac:spMkLst>
        </pc:spChg>
        <pc:spChg chg="mod">
          <ac:chgData name="昇 井上" userId="41f7cb6301f82dfc" providerId="LiveId" clId="{385A7E26-344E-45FC-ADFA-EA3D4175B87D}" dt="2022-01-31T05:11:52.205" v="106" actId="20577"/>
          <ac:spMkLst>
            <pc:docMk/>
            <pc:sldMk cId="2170766443" sldId="271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1-31T05:13:04.591" v="118" actId="1076"/>
          <ac:picMkLst>
            <pc:docMk/>
            <pc:sldMk cId="2170766443" sldId="271"/>
            <ac:picMk id="9" creationId="{1100ABE5-B178-4B0F-8D2A-AC531D713CE8}"/>
          </ac:picMkLst>
        </pc:picChg>
        <pc:picChg chg="del">
          <ac:chgData name="昇 井上" userId="41f7cb6301f82dfc" providerId="LiveId" clId="{385A7E26-344E-45FC-ADFA-EA3D4175B87D}" dt="2022-01-31T05:11:55.126" v="107" actId="478"/>
          <ac:picMkLst>
            <pc:docMk/>
            <pc:sldMk cId="2170766443" sldId="271"/>
            <ac:picMk id="13" creationId="{CD95D30F-53A5-4574-B49F-A1C70EF76E1F}"/>
          </ac:picMkLst>
        </pc:picChg>
      </pc:sldChg>
      <pc:sldChg chg="add del">
        <pc:chgData name="昇 井上" userId="41f7cb6301f82dfc" providerId="LiveId" clId="{385A7E26-344E-45FC-ADFA-EA3D4175B87D}" dt="2022-01-31T05:12:44.006" v="112"/>
        <pc:sldMkLst>
          <pc:docMk/>
          <pc:sldMk cId="827983134" sldId="272"/>
        </pc:sldMkLst>
      </pc:sldChg>
      <pc:sldChg chg="add">
        <pc:chgData name="昇 井上" userId="41f7cb6301f82dfc" providerId="LiveId" clId="{385A7E26-344E-45FC-ADFA-EA3D4175B87D}" dt="2022-02-01T04:47:29.230" v="119"/>
        <pc:sldMkLst>
          <pc:docMk/>
          <pc:sldMk cId="1073098587" sldId="272"/>
        </pc:sldMkLst>
      </pc:sldChg>
      <pc:sldChg chg="modSp add mod">
        <pc:chgData name="昇 井上" userId="41f7cb6301f82dfc" providerId="LiveId" clId="{385A7E26-344E-45FC-ADFA-EA3D4175B87D}" dt="2022-02-02T02:48:45.752" v="148" actId="20577"/>
        <pc:sldMkLst>
          <pc:docMk/>
          <pc:sldMk cId="3657073987" sldId="273"/>
        </pc:sldMkLst>
        <pc:spChg chg="mod">
          <ac:chgData name="昇 井上" userId="41f7cb6301f82dfc" providerId="LiveId" clId="{385A7E26-344E-45FC-ADFA-EA3D4175B87D}" dt="2022-02-02T02:48:09.181" v="141" actId="20577"/>
          <ac:spMkLst>
            <pc:docMk/>
            <pc:sldMk cId="3657073987" sldId="273"/>
            <ac:spMk id="2" creationId="{A6D62B81-A4E9-493B-9B99-625AAD109786}"/>
          </ac:spMkLst>
        </pc:spChg>
        <pc:spChg chg="mod">
          <ac:chgData name="昇 井上" userId="41f7cb6301f82dfc" providerId="LiveId" clId="{385A7E26-344E-45FC-ADFA-EA3D4175B87D}" dt="2022-02-02T02:48:45.752" v="148" actId="20577"/>
          <ac:spMkLst>
            <pc:docMk/>
            <pc:sldMk cId="3657073987" sldId="273"/>
            <ac:spMk id="16" creationId="{ECDEB8D5-CAF0-45AF-92F8-707F74E8526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2022/2/1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ikkousha.com/menu#rame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anashi-food.com/search_machida.html" TargetMode="External"/><Relationship Id="rId2" Type="http://schemas.openxmlformats.org/officeDocument/2006/relationships/hyperlink" Target="https://menya-bibiri.net/sh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s://nanashifood-recruit.jp/job/-/info/list?es=01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eak-ramen.jp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fujin-nara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ikkousha.com/commitment#commitment-metho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amaokaya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お品書き詳細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https://www.ikkousha.com/menu#ramen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1100ABE5-B178-4B0F-8D2A-AC531D713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881" y="3520899"/>
            <a:ext cx="5311806" cy="298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766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アクセス詳細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https://menya-bibiri.net/shop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3"/>
              </a:rPr>
              <a:t>http://www.nanashi-food.com/search_machida.html</a:t>
            </a:r>
            <a:endParaRPr lang="en-US" altLang="ja-JP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73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4"/>
              </a:rPr>
              <a:t>https://nanashifood-recruit.jp/job/-/info/list?es=01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261562E3-15FC-4984-B58B-3A40DDC9E3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9144" y="2476870"/>
            <a:ext cx="6827380" cy="452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フッター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https://www.eak-ramen.jp/</a:t>
            </a:r>
            <a:endParaRPr lang="en-US" altLang="ja-JP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D66FA8EC-852F-4E22-9E9B-84FEE3B23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666" y="3334293"/>
            <a:ext cx="7041472" cy="180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584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F4E8609-1353-40E6-9392-DB5C11DAD017}"/>
              </a:ext>
            </a:extLst>
          </p:cNvPr>
          <p:cNvSpPr txBox="1"/>
          <p:nvPr/>
        </p:nvSpPr>
        <p:spPr>
          <a:xfrm>
            <a:off x="-61775" y="359718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https://www.webdesignleaves.com/pr/plugins/swiper_js.html</a:t>
            </a:r>
            <a:endParaRPr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8061B4-5311-4595-A67B-7A1321872A3D}"/>
              </a:ext>
            </a:extLst>
          </p:cNvPr>
          <p:cNvSpPr txBox="1"/>
          <p:nvPr/>
        </p:nvSpPr>
        <p:spPr>
          <a:xfrm>
            <a:off x="-89147" y="4997220"/>
            <a:ext cx="61522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ハンバーガーメニュー</a:t>
            </a:r>
            <a:endParaRPr lang="en-US" altLang="ja-JP" dirty="0"/>
          </a:p>
          <a:p>
            <a:r>
              <a:rPr lang="ja-JP" altLang="en-US" dirty="0"/>
              <a:t>https://crestadesign.org/humbarger/#i-2</a:t>
            </a:r>
          </a:p>
        </p:txBody>
      </p:sp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4"/>
              </a:rPr>
              <a:t>https://fujin-nara.com/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1383" y="1327415"/>
            <a:ext cx="7824188" cy="440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こだわり詳細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https://www.ikkousha.com/commitment#commitment-method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ADCC1CBF-D7EC-4280-93F9-4CAF16F27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781" y="3311417"/>
            <a:ext cx="5452861" cy="306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57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https://www.yamaokaya.com/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222CD58-3700-4042-B32B-ACFD894C5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562" y="3252286"/>
            <a:ext cx="5681709" cy="319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73098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667</Words>
  <Application>Microsoft Office PowerPoint</Application>
  <PresentationFormat>ワイド画面</PresentationFormat>
  <Paragraphs>119</Paragraphs>
  <Slides>16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2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こだわり詳細</vt:lpstr>
      <vt:lpstr>ラーメン店フレームワーク お品書き</vt:lpstr>
      <vt:lpstr>ラーメン店フレームワーク お品書き</vt:lpstr>
      <vt:lpstr>ラーメン店フレームワーク お品書き詳細</vt:lpstr>
      <vt:lpstr>ラーメン店フレームワーク アクセス詳細</vt:lpstr>
      <vt:lpstr>ラーメン店フレームワーク お知らせ</vt:lpstr>
      <vt:lpstr>ラーメン店フレームワーク クーポン</vt:lpstr>
      <vt:lpstr>ラーメン店フレームワーク アルバイト募集</vt:lpstr>
      <vt:lpstr>ラーメン店フレームワーク フッター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14</cp:revision>
  <dcterms:created xsi:type="dcterms:W3CDTF">2021-12-22T02:45:30Z</dcterms:created>
  <dcterms:modified xsi:type="dcterms:W3CDTF">2022-02-02T05:20:43Z</dcterms:modified>
</cp:coreProperties>
</file>

<file path=docProps/thumbnail.jpeg>
</file>